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23.jpeg" ContentType="image/jpeg"/>
  <Override PartName="/ppt/media/image21.jpeg" ContentType="image/jpeg"/>
  <Override PartName="/ppt/media/image20.jpeg" ContentType="image/jpeg"/>
  <Override PartName="/ppt/media/image19.jpeg" ContentType="image/jpeg"/>
  <Override PartName="/ppt/media/image18.jpeg" ContentType="image/jpeg"/>
  <Override PartName="/ppt/media/image3.png" ContentType="image/png"/>
  <Override PartName="/ppt/media/image17.jpeg" ContentType="image/jpeg"/>
  <Override PartName="/ppt/media/image16.jpeg" ContentType="image/jpeg"/>
  <Override PartName="/ppt/media/image15.jpeg" ContentType="image/jpeg"/>
  <Override PartName="/ppt/media/image14.jpeg" ContentType="image/jpeg"/>
  <Override PartName="/ppt/media/image12.jpeg" ContentType="image/jpeg"/>
  <Override PartName="/ppt/media/image9.jpeg" ContentType="image/jpeg"/>
  <Override PartName="/ppt/media/image11.jpeg" ContentType="image/jpeg"/>
  <Override PartName="/ppt/media/image8.jpeg" ContentType="image/jpeg"/>
  <Override PartName="/ppt/media/image10.jpeg" ContentType="image/jpeg"/>
  <Override PartName="/ppt/media/image7.jpeg" ContentType="image/jpeg"/>
  <Override PartName="/ppt/media/image6.png" ContentType="image/png"/>
  <Override PartName="/ppt/media/image22.jpeg" ContentType="image/jpeg"/>
  <Override PartName="/ppt/media/image4.png" ContentType="image/png"/>
  <Override PartName="/ppt/media/image5.jpeg" ContentType="image/jpeg"/>
  <Override PartName="/ppt/media/image13.jpeg" ContentType="image/jpeg"/>
  <Override PartName="/ppt/media/image2.png" ContentType="image/png"/>
  <Override PartName="/ppt/media/image1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11760" y="40104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11760" y="1229760"/>
            <a:ext cx="8519760" cy="1592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11760" y="2973600"/>
            <a:ext cx="8519760" cy="1592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0104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229760"/>
            <a:ext cx="4157280" cy="1592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7120" y="1229760"/>
            <a:ext cx="4157280" cy="1592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7120" y="2973600"/>
            <a:ext cx="4157280" cy="1592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11760" y="2973600"/>
            <a:ext cx="4157280" cy="1592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11760" y="40104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311760" y="1229760"/>
            <a:ext cx="8519760" cy="3338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11760" y="1229760"/>
            <a:ext cx="8519760" cy="3338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0" name="" descr=""/>
          <p:cNvPicPr/>
          <p:nvPr/>
        </p:nvPicPr>
        <p:blipFill>
          <a:blip r:embed="rId2"/>
          <a:stretch/>
        </p:blipFill>
        <p:spPr>
          <a:xfrm>
            <a:off x="2479680" y="1229400"/>
            <a:ext cx="4183920" cy="3338280"/>
          </a:xfrm>
          <a:prstGeom prst="rect">
            <a:avLst/>
          </a:prstGeom>
          <a:ln>
            <a:noFill/>
          </a:ln>
        </p:spPr>
      </p:pic>
      <p:pic>
        <p:nvPicPr>
          <p:cNvPr id="41" name="" descr=""/>
          <p:cNvPicPr/>
          <p:nvPr/>
        </p:nvPicPr>
        <p:blipFill>
          <a:blip r:embed="rId3"/>
          <a:stretch/>
        </p:blipFill>
        <p:spPr>
          <a:xfrm>
            <a:off x="2479680" y="1229400"/>
            <a:ext cx="4183920" cy="3338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0104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311760" y="1229760"/>
            <a:ext cx="8519760" cy="3338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0104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11760" y="1229760"/>
            <a:ext cx="8519760" cy="3338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11760" y="40104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11760" y="1229760"/>
            <a:ext cx="4157280" cy="3338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7120" y="1229760"/>
            <a:ext cx="4157280" cy="3338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11760" y="40104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311760" y="410040"/>
            <a:ext cx="8519760" cy="2814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11760" y="40104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311760" y="1229760"/>
            <a:ext cx="4157280" cy="1592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311760" y="2973600"/>
            <a:ext cx="4157280" cy="1592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7120" y="1229760"/>
            <a:ext cx="4157280" cy="3338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11760" y="40104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311760" y="1229760"/>
            <a:ext cx="8519760" cy="3338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11760" y="40104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11760" y="1229760"/>
            <a:ext cx="4157280" cy="3338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7120" y="1229760"/>
            <a:ext cx="4157280" cy="1592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7120" y="2973600"/>
            <a:ext cx="4157280" cy="1592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0104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760" y="1229760"/>
            <a:ext cx="4157280" cy="1592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7120" y="1229760"/>
            <a:ext cx="4157280" cy="1592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11760" y="2973600"/>
            <a:ext cx="8519760" cy="1592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11760" y="40104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11760" y="1229760"/>
            <a:ext cx="8519760" cy="1592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11760" y="2973600"/>
            <a:ext cx="8519760" cy="1592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11760" y="40104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311760" y="1229760"/>
            <a:ext cx="4157280" cy="1592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7120" y="1229760"/>
            <a:ext cx="4157280" cy="1592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7120" y="2973600"/>
            <a:ext cx="4157280" cy="1592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311760" y="2973600"/>
            <a:ext cx="4157280" cy="1592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11760" y="40104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11760" y="1229760"/>
            <a:ext cx="8519760" cy="3338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11760" y="1229760"/>
            <a:ext cx="8519760" cy="3338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2479680" y="1229400"/>
            <a:ext cx="4183920" cy="3338280"/>
          </a:xfrm>
          <a:prstGeom prst="rect">
            <a:avLst/>
          </a:prstGeom>
          <a:ln>
            <a:noFill/>
          </a:ln>
        </p:spPr>
      </p:pic>
      <p:pic>
        <p:nvPicPr>
          <p:cNvPr id="82" name="" descr=""/>
          <p:cNvPicPr/>
          <p:nvPr/>
        </p:nvPicPr>
        <p:blipFill>
          <a:blip r:embed="rId3"/>
          <a:stretch/>
        </p:blipFill>
        <p:spPr>
          <a:xfrm>
            <a:off x="2479680" y="1229400"/>
            <a:ext cx="4183920" cy="3338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0104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311760" y="1229760"/>
            <a:ext cx="8519760" cy="3338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0104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229760"/>
            <a:ext cx="4157280" cy="3338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7120" y="1229760"/>
            <a:ext cx="4157280" cy="3338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11760" y="40104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311760" y="410040"/>
            <a:ext cx="8519760" cy="2814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11760" y="40104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311760" y="1229760"/>
            <a:ext cx="4157280" cy="1592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311760" y="2973600"/>
            <a:ext cx="4157280" cy="1592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7120" y="1229760"/>
            <a:ext cx="4157280" cy="3338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11760" y="40104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311760" y="1229760"/>
            <a:ext cx="4157280" cy="3338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7120" y="1229760"/>
            <a:ext cx="4157280" cy="1592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7120" y="2973600"/>
            <a:ext cx="4157280" cy="1592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11760" y="401040"/>
            <a:ext cx="85197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311760" y="1229760"/>
            <a:ext cx="4157280" cy="1592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7120" y="1229760"/>
            <a:ext cx="4157280" cy="1592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311760" y="2973600"/>
            <a:ext cx="8519760" cy="1592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a399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8128800" y="0"/>
            <a:ext cx="1014480" cy="1014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 flipH="1">
            <a:off x="7112880" y="0"/>
            <a:ext cx="1014480" cy="10144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 flipH="1" rot="10800000">
            <a:off x="9142920" y="2030040"/>
            <a:ext cx="1014480" cy="101448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 rot="10800000">
            <a:off x="8128440" y="2030040"/>
            <a:ext cx="1014480" cy="10144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 rot="10800000">
            <a:off x="10158840" y="3045240"/>
            <a:ext cx="1014480" cy="101448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311760" y="410040"/>
            <a:ext cx="8519760" cy="606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subTitle"/>
          </p:nvPr>
        </p:nvSpPr>
        <p:spPr>
          <a:xfrm>
            <a:off x="311760" y="1229760"/>
            <a:ext cx="8519760" cy="3338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8154720" y="3903840"/>
            <a:ext cx="988560" cy="98712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2"/>
          <p:cNvSpPr/>
          <p:nvPr/>
        </p:nvSpPr>
        <p:spPr>
          <a:xfrm flipH="1">
            <a:off x="6180480" y="3903840"/>
            <a:ext cx="988560" cy="98712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3"/>
          <p:cNvSpPr/>
          <p:nvPr/>
        </p:nvSpPr>
        <p:spPr>
          <a:xfrm>
            <a:off x="7170120" y="3903840"/>
            <a:ext cx="988560" cy="987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4"/>
          <p:cNvSpPr/>
          <p:nvPr/>
        </p:nvSpPr>
        <p:spPr>
          <a:xfrm rot="10800000">
            <a:off x="10132920" y="5879160"/>
            <a:ext cx="988560" cy="98712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5"/>
          <p:cNvSpPr/>
          <p:nvPr/>
        </p:nvSpPr>
        <p:spPr>
          <a:xfrm>
            <a:off x="0" y="4891680"/>
            <a:ext cx="9143280" cy="25128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PlaceHolder 6"/>
          <p:cNvSpPr>
            <a:spLocks noGrp="1"/>
          </p:cNvSpPr>
          <p:nvPr>
            <p:ph type="title"/>
          </p:nvPr>
        </p:nvSpPr>
        <p:spPr>
          <a:xfrm>
            <a:off x="311760" y="410040"/>
            <a:ext cx="8519760" cy="606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311760" y="1229760"/>
            <a:ext cx="8519760" cy="3338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851840" y="205200"/>
            <a:ext cx="3900600" cy="155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r>
              <a:rPr lang="pl-PL" sz="4200" strike="noStrike">
                <a:solidFill>
                  <a:srgbClr val="ffffff"/>
                </a:solidFill>
                <a:latin typeface="Roboto"/>
                <a:ea typeface="Roboto"/>
              </a:rPr>
              <a:t>    </a:t>
            </a:r>
            <a:r>
              <a:rPr b="1" i="1" lang="pl-PL" sz="4200" strike="noStrike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i="1" lang="pl-PL" sz="4200" strike="noStrike">
                <a:solidFill>
                  <a:srgbClr val="ffffff"/>
                </a:solidFill>
                <a:latin typeface="Roboto"/>
                <a:ea typeface="Roboto"/>
              </a:rPr>
              <a:t>Praktyki </a:t>
            </a:r>
            <a:endParaRPr/>
          </a:p>
          <a:p>
            <a:pPr>
              <a:lnSpc>
                <a:spcPct val="100000"/>
              </a:lnSpc>
            </a:pPr>
            <a:r>
              <a:rPr i="1" lang="pl-PL" sz="4200" strike="noStrike">
                <a:solidFill>
                  <a:srgbClr val="ffffff"/>
                </a:solidFill>
                <a:latin typeface="Roboto"/>
                <a:ea typeface="Roboto"/>
              </a:rPr>
              <a:t>Hotel Venezia</a:t>
            </a:r>
            <a:endParaRPr/>
          </a:p>
        </p:txBody>
      </p:sp>
      <p:sp>
        <p:nvSpPr>
          <p:cNvPr id="84" name="CustomShape 2"/>
          <p:cNvSpPr/>
          <p:nvPr/>
        </p:nvSpPr>
        <p:spPr>
          <a:xfrm>
            <a:off x="597960" y="1911240"/>
            <a:ext cx="5019120" cy="282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ffffff"/>
                </a:solidFill>
                <a:latin typeface="Roboto"/>
                <a:ea typeface="Roboto"/>
              </a:rPr>
              <a:t>Praktyka trwała                               od 17.06 do 14.07 </a:t>
            </a:r>
            <a:endParaRPr/>
          </a:p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ffffff"/>
                </a:solidFill>
                <a:latin typeface="Roboto"/>
                <a:ea typeface="Roboto"/>
              </a:rPr>
              <a:t>w miejscowości                           San Mauro Mare.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ffffff"/>
                </a:solidFill>
                <a:latin typeface="Roboto"/>
                <a:ea typeface="Roboto"/>
              </a:rPr>
              <a:t>Praktykantki: </a:t>
            </a:r>
            <a:endParaRPr/>
          </a:p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lang="pl-PL" sz="2400" strike="noStrike">
                <a:solidFill>
                  <a:srgbClr val="ffffff"/>
                </a:solidFill>
                <a:latin typeface="Roboto"/>
                <a:ea typeface="Roboto"/>
              </a:rPr>
              <a:t>-Nowacka Samanta </a:t>
            </a:r>
            <a:endParaRPr/>
          </a:p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lang="pl-PL" sz="2400" strike="noStrike">
                <a:solidFill>
                  <a:srgbClr val="ffffff"/>
                </a:solidFill>
                <a:latin typeface="Roboto"/>
                <a:ea typeface="Roboto"/>
              </a:rPr>
              <a:t>-Warwas Patrycja</a:t>
            </a:r>
            <a:endParaRPr/>
          </a:p>
        </p:txBody>
      </p:sp>
      <p:sp>
        <p:nvSpPr>
          <p:cNvPr id="85" name="CustomShape 3"/>
          <p:cNvSpPr/>
          <p:nvPr/>
        </p:nvSpPr>
        <p:spPr>
          <a:xfrm>
            <a:off x="5438520" y="5233320"/>
            <a:ext cx="369720" cy="7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6" name="Google Shape;88;p13" descr=""/>
          <p:cNvPicPr/>
          <p:nvPr/>
        </p:nvPicPr>
        <p:blipFill>
          <a:blip r:embed="rId1"/>
          <a:stretch/>
        </p:blipFill>
        <p:spPr>
          <a:xfrm>
            <a:off x="5921640" y="205200"/>
            <a:ext cx="2661480" cy="4732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3445200" y="89280"/>
            <a:ext cx="2252880" cy="60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i="1" lang="pl-PL" sz="3000" strike="noStrike">
                <a:solidFill>
                  <a:srgbClr val="000000"/>
                </a:solidFill>
                <a:latin typeface="Roboto"/>
                <a:ea typeface="Roboto"/>
              </a:rPr>
              <a:t>Czas pracy</a:t>
            </a:r>
            <a:endParaRPr/>
          </a:p>
        </p:txBody>
      </p:sp>
      <p:sp>
        <p:nvSpPr>
          <p:cNvPr id="88" name="CustomShape 2"/>
          <p:cNvSpPr/>
          <p:nvPr/>
        </p:nvSpPr>
        <p:spPr>
          <a:xfrm>
            <a:off x="298800" y="1005120"/>
            <a:ext cx="3376440" cy="33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i="1" lang="pl-PL" sz="2400" strike="noStrike">
                <a:solidFill>
                  <a:srgbClr val="434343"/>
                </a:solidFill>
                <a:latin typeface="Roboto"/>
                <a:ea typeface="Roboto"/>
              </a:rPr>
              <a:t>Godziny naszej praktyki:</a:t>
            </a:r>
            <a:endParaRPr/>
          </a:p>
          <a:p>
            <a:pPr>
              <a:lnSpc>
                <a:spcPct val="100000"/>
              </a:lnSpc>
            </a:pPr>
            <a:r>
              <a:rPr i="1" lang="pl-PL" sz="2000" strike="noStrike">
                <a:solidFill>
                  <a:srgbClr val="434343"/>
                </a:solidFill>
                <a:latin typeface="Roboto"/>
                <a:ea typeface="Roboto"/>
              </a:rPr>
              <a:t>od 7.00 do 10.30  </a:t>
            </a:r>
            <a:endParaRPr/>
          </a:p>
          <a:p>
            <a:pPr>
              <a:lnSpc>
                <a:spcPct val="100000"/>
              </a:lnSpc>
            </a:pPr>
            <a:r>
              <a:rPr i="1" lang="pl-PL" sz="2000" strike="noStrike">
                <a:solidFill>
                  <a:srgbClr val="434343"/>
                </a:solidFill>
                <a:latin typeface="Roboto"/>
                <a:ea typeface="Roboto"/>
              </a:rPr>
              <a:t>od 12.00 do 14.30 </a:t>
            </a:r>
            <a:endParaRPr/>
          </a:p>
          <a:p>
            <a:pPr>
              <a:lnSpc>
                <a:spcPct val="100000"/>
              </a:lnSpc>
            </a:pPr>
            <a:r>
              <a:rPr i="1" lang="pl-PL" sz="2000" strike="noStrike">
                <a:solidFill>
                  <a:srgbClr val="434343"/>
                </a:solidFill>
                <a:latin typeface="Roboto"/>
                <a:ea typeface="Roboto"/>
              </a:rPr>
              <a:t>od 17-18.00 do 20.00</a:t>
            </a:r>
            <a:endParaRPr/>
          </a:p>
        </p:txBody>
      </p:sp>
      <p:pic>
        <p:nvPicPr>
          <p:cNvPr id="89" name="Google Shape;95;p14" descr=""/>
          <p:cNvPicPr/>
          <p:nvPr/>
        </p:nvPicPr>
        <p:blipFill>
          <a:blip r:embed="rId1"/>
          <a:stretch/>
        </p:blipFill>
        <p:spPr>
          <a:xfrm>
            <a:off x="3989160" y="697320"/>
            <a:ext cx="4208040" cy="3155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2694960" y="268920"/>
            <a:ext cx="3753360" cy="60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i="1" lang="pl-PL" sz="3000" strike="noStrike">
                <a:solidFill>
                  <a:srgbClr val="000000"/>
                </a:solidFill>
                <a:latin typeface="Roboto"/>
                <a:ea typeface="Roboto"/>
              </a:rPr>
              <a:t>Sale konsumenckie</a:t>
            </a:r>
            <a:endParaRPr/>
          </a:p>
        </p:txBody>
      </p:sp>
      <p:sp>
        <p:nvSpPr>
          <p:cNvPr id="91" name="CustomShape 2"/>
          <p:cNvSpPr/>
          <p:nvPr/>
        </p:nvSpPr>
        <p:spPr>
          <a:xfrm>
            <a:off x="311760" y="1229760"/>
            <a:ext cx="3574080" cy="33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pl-PL" sz="2000" strike="noStrike">
                <a:solidFill>
                  <a:srgbClr val="434343"/>
                </a:solidFill>
                <a:latin typeface="Roboto"/>
                <a:ea typeface="Roboto"/>
              </a:rPr>
              <a:t>Posiadaliśmy dwie sale konsumenckie połączone z sobą przejściami.            Mała sala były dla rodzin z dziećmi albo dla starszych osób.                                  Na dużej sali także były umieszczane dzieci ale najczęściej była dla dorosłych wczasowiczów.</a:t>
            </a:r>
            <a:endParaRPr/>
          </a:p>
        </p:txBody>
      </p:sp>
      <p:pic>
        <p:nvPicPr>
          <p:cNvPr id="92" name="Google Shape;102;p15" descr=""/>
          <p:cNvPicPr/>
          <p:nvPr/>
        </p:nvPicPr>
        <p:blipFill>
          <a:blip r:embed="rId1"/>
          <a:stretch/>
        </p:blipFill>
        <p:spPr>
          <a:xfrm>
            <a:off x="4536000" y="1200240"/>
            <a:ext cx="4530240" cy="3397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311760" y="410040"/>
            <a:ext cx="8519760" cy="60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2"/>
          <p:cNvSpPr/>
          <p:nvPr/>
        </p:nvSpPr>
        <p:spPr>
          <a:xfrm>
            <a:off x="311760" y="1229760"/>
            <a:ext cx="8519760" cy="33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5" name="Google Shape;109;p16" descr=""/>
          <p:cNvPicPr/>
          <p:nvPr/>
        </p:nvPicPr>
        <p:blipFill>
          <a:blip r:embed="rId1"/>
          <a:stretch/>
        </p:blipFill>
        <p:spPr>
          <a:xfrm>
            <a:off x="4793400" y="0"/>
            <a:ext cx="3965040" cy="2499480"/>
          </a:xfrm>
          <a:prstGeom prst="rect">
            <a:avLst/>
          </a:prstGeom>
          <a:ln>
            <a:noFill/>
          </a:ln>
        </p:spPr>
      </p:pic>
      <p:pic>
        <p:nvPicPr>
          <p:cNvPr id="96" name="Google Shape;110;p16" descr=""/>
          <p:cNvPicPr/>
          <p:nvPr/>
        </p:nvPicPr>
        <p:blipFill>
          <a:blip r:embed="rId2"/>
          <a:stretch/>
        </p:blipFill>
        <p:spPr>
          <a:xfrm>
            <a:off x="113400" y="2385720"/>
            <a:ext cx="4092480" cy="2620800"/>
          </a:xfrm>
          <a:prstGeom prst="rect">
            <a:avLst/>
          </a:prstGeom>
          <a:ln>
            <a:noFill/>
          </a:ln>
        </p:spPr>
      </p:pic>
      <p:pic>
        <p:nvPicPr>
          <p:cNvPr id="97" name="Google Shape;111;p16" descr=""/>
          <p:cNvPicPr/>
          <p:nvPr/>
        </p:nvPicPr>
        <p:blipFill>
          <a:blip r:embed="rId3"/>
          <a:stretch/>
        </p:blipFill>
        <p:spPr>
          <a:xfrm>
            <a:off x="311760" y="67680"/>
            <a:ext cx="3965040" cy="2255760"/>
          </a:xfrm>
          <a:prstGeom prst="rect">
            <a:avLst/>
          </a:prstGeom>
          <a:ln>
            <a:noFill/>
          </a:ln>
        </p:spPr>
      </p:pic>
      <p:pic>
        <p:nvPicPr>
          <p:cNvPr id="98" name="Google Shape;112;p16" descr=""/>
          <p:cNvPicPr/>
          <p:nvPr/>
        </p:nvPicPr>
        <p:blipFill>
          <a:blip r:embed="rId4"/>
          <a:stretch/>
        </p:blipFill>
        <p:spPr>
          <a:xfrm>
            <a:off x="4284000" y="2323800"/>
            <a:ext cx="4769280" cy="2682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3720960" y="166320"/>
            <a:ext cx="1701360" cy="60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i="1" lang="pl-PL" sz="3000" strike="noStrike">
                <a:solidFill>
                  <a:srgbClr val="000000"/>
                </a:solidFill>
                <a:latin typeface="Roboto"/>
                <a:ea typeface="Roboto"/>
              </a:rPr>
              <a:t>Kuchnia</a:t>
            </a:r>
            <a:endParaRPr/>
          </a:p>
        </p:txBody>
      </p:sp>
      <p:sp>
        <p:nvSpPr>
          <p:cNvPr id="100" name="CustomShape 2"/>
          <p:cNvSpPr/>
          <p:nvPr/>
        </p:nvSpPr>
        <p:spPr>
          <a:xfrm>
            <a:off x="424440" y="774000"/>
            <a:ext cx="3958920" cy="212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pl-PL" sz="2000" strike="noStrike">
                <a:solidFill>
                  <a:srgbClr val="434343"/>
                </a:solidFill>
                <a:latin typeface="Roboto"/>
                <a:ea typeface="Roboto"/>
              </a:rPr>
              <a:t>Kuchnia znajdowała się koło magazynka suchego               i przygotowalni </a:t>
            </a:r>
            <a:endParaRPr/>
          </a:p>
          <a:p>
            <a:pPr>
              <a:lnSpc>
                <a:spcPct val="100000"/>
              </a:lnSpc>
            </a:pPr>
            <a:r>
              <a:rPr lang="pl-PL" sz="2000" strike="noStrike">
                <a:solidFill>
                  <a:srgbClr val="434343"/>
                </a:solidFill>
                <a:latin typeface="Roboto"/>
                <a:ea typeface="Roboto"/>
              </a:rPr>
              <a:t>Zmywalnia naczyń stołowych była umieszczona w kuchni</a:t>
            </a:r>
            <a:endParaRPr/>
          </a:p>
        </p:txBody>
      </p:sp>
      <p:pic>
        <p:nvPicPr>
          <p:cNvPr id="101" name="Google Shape;119;p17" descr=""/>
          <p:cNvPicPr/>
          <p:nvPr/>
        </p:nvPicPr>
        <p:blipFill>
          <a:blip r:embed="rId1"/>
          <a:stretch/>
        </p:blipFill>
        <p:spPr>
          <a:xfrm>
            <a:off x="424440" y="2680920"/>
            <a:ext cx="4217760" cy="2372040"/>
          </a:xfrm>
          <a:prstGeom prst="rect">
            <a:avLst/>
          </a:prstGeom>
          <a:ln>
            <a:noFill/>
          </a:ln>
        </p:spPr>
      </p:pic>
      <p:pic>
        <p:nvPicPr>
          <p:cNvPr id="102" name="Google Shape;120;p17" descr=""/>
          <p:cNvPicPr/>
          <p:nvPr/>
        </p:nvPicPr>
        <p:blipFill>
          <a:blip r:embed="rId2"/>
          <a:stretch/>
        </p:blipFill>
        <p:spPr>
          <a:xfrm>
            <a:off x="4475160" y="889560"/>
            <a:ext cx="4602600" cy="2588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1893240" y="204840"/>
            <a:ext cx="5357160" cy="60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i="1" lang="pl-PL" sz="3000" strike="noStrike">
                <a:solidFill>
                  <a:srgbClr val="000000"/>
                </a:solidFill>
                <a:latin typeface="Roboto"/>
                <a:ea typeface="Roboto"/>
              </a:rPr>
              <a:t>Wyposażenie gastronomiczne</a:t>
            </a:r>
            <a:endParaRPr/>
          </a:p>
        </p:txBody>
      </p:sp>
      <p:sp>
        <p:nvSpPr>
          <p:cNvPr id="104" name="CustomShape 2"/>
          <p:cNvSpPr/>
          <p:nvPr/>
        </p:nvSpPr>
        <p:spPr>
          <a:xfrm>
            <a:off x="311760" y="1229760"/>
            <a:ext cx="8519760" cy="33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5" name="Google Shape;127;p18" descr=""/>
          <p:cNvPicPr/>
          <p:nvPr/>
        </p:nvPicPr>
        <p:blipFill>
          <a:blip r:embed="rId1"/>
          <a:stretch/>
        </p:blipFill>
        <p:spPr>
          <a:xfrm>
            <a:off x="6491160" y="974880"/>
            <a:ext cx="2586960" cy="3449520"/>
          </a:xfrm>
          <a:prstGeom prst="rect">
            <a:avLst/>
          </a:prstGeom>
          <a:ln>
            <a:noFill/>
          </a:ln>
        </p:spPr>
      </p:pic>
      <p:pic>
        <p:nvPicPr>
          <p:cNvPr id="106" name="Google Shape;128;p18" descr=""/>
          <p:cNvPicPr/>
          <p:nvPr/>
        </p:nvPicPr>
        <p:blipFill>
          <a:blip r:embed="rId2"/>
          <a:stretch/>
        </p:blipFill>
        <p:spPr>
          <a:xfrm>
            <a:off x="3403080" y="1321200"/>
            <a:ext cx="2586960" cy="3449880"/>
          </a:xfrm>
          <a:prstGeom prst="rect">
            <a:avLst/>
          </a:prstGeom>
          <a:ln>
            <a:noFill/>
          </a:ln>
        </p:spPr>
      </p:pic>
      <p:pic>
        <p:nvPicPr>
          <p:cNvPr id="107" name="Google Shape;129;p18" descr=""/>
          <p:cNvPicPr/>
          <p:nvPr/>
        </p:nvPicPr>
        <p:blipFill>
          <a:blip r:embed="rId3"/>
          <a:stretch/>
        </p:blipFill>
        <p:spPr>
          <a:xfrm>
            <a:off x="558720" y="974880"/>
            <a:ext cx="2586960" cy="3449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311760" y="410040"/>
            <a:ext cx="8519760" cy="60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2"/>
          <p:cNvSpPr/>
          <p:nvPr/>
        </p:nvSpPr>
        <p:spPr>
          <a:xfrm>
            <a:off x="311760" y="1229760"/>
            <a:ext cx="8519760" cy="33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0" name="Google Shape;136;p19" descr=""/>
          <p:cNvPicPr/>
          <p:nvPr/>
        </p:nvPicPr>
        <p:blipFill>
          <a:blip r:embed="rId1"/>
          <a:stretch/>
        </p:blipFill>
        <p:spPr>
          <a:xfrm>
            <a:off x="6229800" y="615600"/>
            <a:ext cx="2819880" cy="3760200"/>
          </a:xfrm>
          <a:prstGeom prst="rect">
            <a:avLst/>
          </a:prstGeom>
          <a:ln>
            <a:noFill/>
          </a:ln>
        </p:spPr>
      </p:pic>
      <p:pic>
        <p:nvPicPr>
          <p:cNvPr id="111" name="Google Shape;137;p19" descr=""/>
          <p:cNvPicPr/>
          <p:nvPr/>
        </p:nvPicPr>
        <p:blipFill>
          <a:blip r:embed="rId2"/>
          <a:stretch/>
        </p:blipFill>
        <p:spPr>
          <a:xfrm>
            <a:off x="3120120" y="572040"/>
            <a:ext cx="2885400" cy="3847320"/>
          </a:xfrm>
          <a:prstGeom prst="rect">
            <a:avLst/>
          </a:prstGeom>
          <a:ln>
            <a:noFill/>
          </a:ln>
        </p:spPr>
      </p:pic>
      <p:pic>
        <p:nvPicPr>
          <p:cNvPr id="112" name="Google Shape;138;p19" descr=""/>
          <p:cNvPicPr/>
          <p:nvPr/>
        </p:nvPicPr>
        <p:blipFill>
          <a:blip r:embed="rId3"/>
          <a:stretch/>
        </p:blipFill>
        <p:spPr>
          <a:xfrm>
            <a:off x="69840" y="543240"/>
            <a:ext cx="2928600" cy="3904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3733920" y="126360"/>
            <a:ext cx="1675800" cy="60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pl-PL" sz="3000" strike="noStrike">
                <a:solidFill>
                  <a:srgbClr val="000000"/>
                </a:solidFill>
                <a:latin typeface="Roboto"/>
                <a:ea typeface="Roboto"/>
              </a:rPr>
              <a:t>Posiłki</a:t>
            </a:r>
            <a:endParaRPr/>
          </a:p>
        </p:txBody>
      </p:sp>
      <p:sp>
        <p:nvSpPr>
          <p:cNvPr id="114" name="CustomShape 2"/>
          <p:cNvSpPr/>
          <p:nvPr/>
        </p:nvSpPr>
        <p:spPr>
          <a:xfrm>
            <a:off x="93600" y="439200"/>
            <a:ext cx="4292280" cy="30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pl-PL" sz="2000" strike="noStrike">
                <a:solidFill>
                  <a:srgbClr val="434343"/>
                </a:solidFill>
                <a:latin typeface="Roboto"/>
                <a:ea typeface="Roboto"/>
              </a:rPr>
              <a:t>Śniadania dla pracowników były jedzone przed rozpoczęciem pracy </a:t>
            </a:r>
            <a:endParaRPr/>
          </a:p>
          <a:p>
            <a:pPr>
              <a:lnSpc>
                <a:spcPct val="100000"/>
              </a:lnSpc>
            </a:pPr>
            <a:r>
              <a:rPr lang="pl-PL" sz="2000" strike="noStrike">
                <a:solidFill>
                  <a:srgbClr val="434343"/>
                </a:solidFill>
                <a:latin typeface="Roboto"/>
                <a:ea typeface="Roboto"/>
              </a:rPr>
              <a:t>Obiady w zależności                   od stanowiska, ale najczęściej po obsłudze konsumentów </a:t>
            </a:r>
            <a:endParaRPr/>
          </a:p>
          <a:p>
            <a:pPr>
              <a:lnSpc>
                <a:spcPct val="100000"/>
              </a:lnSpc>
            </a:pPr>
            <a:r>
              <a:rPr lang="pl-PL" sz="2000" strike="noStrike">
                <a:solidFill>
                  <a:srgbClr val="434343"/>
                </a:solidFill>
                <a:latin typeface="Roboto"/>
                <a:ea typeface="Roboto"/>
              </a:rPr>
              <a:t>Kolacje w czasie obsługi konsumentów lub po ich obsłużeniu</a:t>
            </a:r>
            <a:r>
              <a:rPr lang="pl-PL" strike="noStrike">
                <a:solidFill>
                  <a:srgbClr val="434343"/>
                </a:solidFill>
                <a:latin typeface="Roboto"/>
                <a:ea typeface="Roboto"/>
              </a:rPr>
              <a:t> </a:t>
            </a:r>
            <a:endParaRPr/>
          </a:p>
        </p:txBody>
      </p:sp>
      <p:pic>
        <p:nvPicPr>
          <p:cNvPr id="115" name="Google Shape;145;p20" descr=""/>
          <p:cNvPicPr/>
          <p:nvPr/>
        </p:nvPicPr>
        <p:blipFill>
          <a:blip r:embed="rId1"/>
          <a:srcRect l="0" t="8029" r="0" b="0"/>
          <a:stretch/>
        </p:blipFill>
        <p:spPr>
          <a:xfrm>
            <a:off x="5455800" y="293040"/>
            <a:ext cx="3609720" cy="4426200"/>
          </a:xfrm>
          <a:prstGeom prst="rect">
            <a:avLst/>
          </a:prstGeom>
          <a:ln>
            <a:noFill/>
          </a:ln>
        </p:spPr>
      </p:pic>
      <p:pic>
        <p:nvPicPr>
          <p:cNvPr id="116" name="Google Shape;146;p20" descr=""/>
          <p:cNvPicPr/>
          <p:nvPr/>
        </p:nvPicPr>
        <p:blipFill>
          <a:blip r:embed="rId2"/>
          <a:stretch/>
        </p:blipFill>
        <p:spPr>
          <a:xfrm>
            <a:off x="1800000" y="3403800"/>
            <a:ext cx="3336480" cy="1739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2611440" y="217800"/>
            <a:ext cx="3920400" cy="60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i="1" lang="pl-PL" sz="3000" strike="noStrike">
                <a:solidFill>
                  <a:srgbClr val="000000"/>
                </a:solidFill>
                <a:latin typeface="Roboto"/>
                <a:ea typeface="Roboto"/>
              </a:rPr>
              <a:t>Dziękujemy za uwagę</a:t>
            </a:r>
            <a:endParaRPr/>
          </a:p>
        </p:txBody>
      </p:sp>
      <p:sp>
        <p:nvSpPr>
          <p:cNvPr id="118" name="CustomShape 2"/>
          <p:cNvSpPr/>
          <p:nvPr/>
        </p:nvSpPr>
        <p:spPr>
          <a:xfrm>
            <a:off x="311760" y="1229760"/>
            <a:ext cx="8519760" cy="33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9" name="Google Shape;153;p21" descr=""/>
          <p:cNvPicPr/>
          <p:nvPr/>
        </p:nvPicPr>
        <p:blipFill>
          <a:blip r:embed="rId1"/>
          <a:stretch/>
        </p:blipFill>
        <p:spPr>
          <a:xfrm>
            <a:off x="4321080" y="911160"/>
            <a:ext cx="4681080" cy="2632680"/>
          </a:xfrm>
          <a:prstGeom prst="rect">
            <a:avLst/>
          </a:prstGeom>
          <a:ln>
            <a:noFill/>
          </a:ln>
        </p:spPr>
      </p:pic>
      <p:pic>
        <p:nvPicPr>
          <p:cNvPr id="120" name="Google Shape;154;p21" descr=""/>
          <p:cNvPicPr/>
          <p:nvPr/>
        </p:nvPicPr>
        <p:blipFill>
          <a:blip r:embed="rId2"/>
          <a:stretch/>
        </p:blipFill>
        <p:spPr>
          <a:xfrm>
            <a:off x="139680" y="2244960"/>
            <a:ext cx="4681080" cy="2632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Application>LibreOffice/4.4.5.2$Windows_x86 LibreOffice_project/a22f674fd25a3b6f45bdebf25400ed2adff0ff99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language>pl-PL</dc:language>
  <dcterms:modified xsi:type="dcterms:W3CDTF">2019-02-07T12:50:00Z</dcterms:modified>
  <cp:revision>2</cp:revision>
</cp:coreProperties>
</file>