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33.jpeg" ContentType="image/jpeg"/>
  <Override PartName="/ppt/media/image31.jpeg" ContentType="image/jpeg"/>
  <Override PartName="/ppt/media/image30.jpeg" ContentType="image/jpeg"/>
  <Override PartName="/ppt/media/image17.jpeg" ContentType="image/jpeg"/>
  <Override PartName="/ppt/media/image28.jpeg" ContentType="image/jpeg"/>
  <Override PartName="/ppt/media/image16.jpeg" ContentType="image/jpeg"/>
  <Override PartName="/ppt/media/image27.jpeg" ContentType="image/jpeg"/>
  <Override PartName="/ppt/media/image1.png" ContentType="image/png"/>
  <Override PartName="/ppt/media/image15.jpeg" ContentType="image/jpeg"/>
  <Override PartName="/ppt/media/image26.jpeg" ContentType="image/jpeg"/>
  <Override PartName="/ppt/media/image14.jpeg" ContentType="image/jpeg"/>
  <Override PartName="/ppt/media/image25.jpeg" ContentType="image/jpeg"/>
  <Override PartName="/ppt/media/image13.jpeg" ContentType="image/jpeg"/>
  <Override PartName="/ppt/media/image24.jpeg" ContentType="image/jpeg"/>
  <Override PartName="/ppt/media/image12.jpeg" ContentType="image/jpeg"/>
  <Override PartName="/ppt/media/image23.jpeg" ContentType="image/jpeg"/>
  <Override PartName="/ppt/media/image10.jpeg" ContentType="image/jpeg"/>
  <Override PartName="/ppt/media/image21.jpeg" ContentType="image/jpeg"/>
  <Override PartName="/ppt/media/image20.jpeg" ContentType="image/jpeg"/>
  <Override PartName="/ppt/media/image19.jpeg" ContentType="image/jpeg"/>
  <Override PartName="/ppt/media/image29.jpeg" ContentType="image/jpeg"/>
  <Override PartName="/ppt/media/image6.png" ContentType="image/png"/>
  <Override PartName="/ppt/media/image18.jpeg" ContentType="image/jpeg"/>
  <Override PartName="/ppt/media/image32.jpeg" ContentType="image/jpeg"/>
  <Override PartName="/ppt/media/image3.png" ContentType="image/png"/>
  <Override PartName="/ppt/media/image9.jpeg" ContentType="image/jpeg"/>
  <Override PartName="/ppt/media/image22.jpeg" ContentType="image/jpeg"/>
  <Override PartName="/ppt/media/image11.jpeg" ContentType="image/jpeg"/>
  <Override PartName="/ppt/media/image5.png" ContentType="image/png"/>
  <Override PartName="/ppt/media/image8.jpeg" ContentType="image/jpeg"/>
  <Override PartName="/ppt/media/image7.jpeg" ContentType="image/jpeg"/>
  <Override PartName="/ppt/media/image4.png" ContentType="image/png"/>
  <Override PartName="/ppt/media/image2.png" ContentType="image/png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pl-PL" sz="4400" strike="noStrike">
                <a:solidFill>
                  <a:srgbClr val="000000"/>
                </a:solidFill>
                <a:latin typeface="Calibri"/>
              </a:rPr>
              <a:t>Kliknij, aby edytować styl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pl-PL" sz="3200" strike="noStrike">
                <a:solidFill>
                  <a:srgbClr val="8b8b8b"/>
                </a:solidFill>
                <a:latin typeface="Calibri"/>
              </a:rPr>
              <a:t>Kliknij, aby edytować styl wzorca podtytułu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l-PL" sz="1200" strike="noStrike">
                <a:solidFill>
                  <a:srgbClr val="8b8b8b"/>
                </a:solidFill>
                <a:latin typeface="Calibri"/>
              </a:rPr>
              <a:t>19-2-7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E48F1B7-D714-49ED-A047-6B8EDE1DF166}" type="slidenum">
              <a:rPr lang="pl-PL" sz="1200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Calibri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400">
                <a:latin typeface="Calibri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000">
                <a:latin typeface="Calibri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latin typeface="Calibri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Calibri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Calibri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Calibri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pl-PL" sz="4400" strike="noStrike">
                <a:solidFill>
                  <a:srgbClr val="000000"/>
                </a:solidFill>
                <a:latin typeface="Calibri"/>
              </a:rPr>
              <a:t>Kliknij, aby edytować styl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pl-PL" sz="3200" strike="noStrike">
                <a:solidFill>
                  <a:srgbClr val="000000"/>
                </a:solidFill>
                <a:latin typeface="Calibri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3200" strike="noStrike">
                <a:solidFill>
                  <a:srgbClr val="000000"/>
                </a:solidFill>
                <a:latin typeface="Calibri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3200" strike="noStrike">
                <a:solidFill>
                  <a:srgbClr val="000000"/>
                </a:solidFill>
                <a:latin typeface="Calibri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3200" strike="noStrike">
                <a:solidFill>
                  <a:srgbClr val="000000"/>
                </a:solidFill>
                <a:latin typeface="Calibri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3200" strike="noStrike">
                <a:solidFill>
                  <a:srgbClr val="000000"/>
                </a:solidFill>
                <a:latin typeface="Calibri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3200" strike="noStrike">
                <a:solidFill>
                  <a:srgbClr val="000000"/>
                </a:solidFill>
                <a:latin typeface="Calibri"/>
              </a:rPr>
              <a:t>Szósty poziom konspektu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3200" strike="noStrike">
                <a:solidFill>
                  <a:srgbClr val="000000"/>
                </a:solidFill>
                <a:latin typeface="Calibri"/>
              </a:rPr>
              <a:t>Siódmy poziom konspektuKliknij, aby edytować style wzorca tekstu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pl-PL" sz="2800" strike="noStrike">
                <a:solidFill>
                  <a:srgbClr val="000000"/>
                </a:solidFill>
                <a:latin typeface="Calibri"/>
              </a:rPr>
              <a:t>Drugi poziom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pl-PL" sz="2400" strike="noStrike">
                <a:solidFill>
                  <a:srgbClr val="000000"/>
                </a:solidFill>
                <a:latin typeface="Calibri"/>
              </a:rPr>
              <a:t>Trzeci poziom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pl-PL" sz="2000" strike="noStrike">
                <a:solidFill>
                  <a:srgbClr val="000000"/>
                </a:solidFill>
                <a:latin typeface="Calibri"/>
              </a:rPr>
              <a:t>Czwarty poziom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pl-PL" sz="2000" strike="noStrike">
                <a:solidFill>
                  <a:srgbClr val="000000"/>
                </a:solidFill>
                <a:latin typeface="Calibri"/>
              </a:rPr>
              <a:t>Piąty poziom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l-PL" sz="1200" strike="noStrike">
                <a:solidFill>
                  <a:srgbClr val="8b8b8b"/>
                </a:solidFill>
                <a:latin typeface="Calibri"/>
              </a:rPr>
              <a:t>19-2-7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9E4780D-58E4-4DD4-8902-373B1953205F}" type="slidenum">
              <a:rPr lang="pl-PL" sz="1200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l-PL" sz="1200" strike="noStrike">
                <a:solidFill>
                  <a:srgbClr val="8b8b8b"/>
                </a:solidFill>
                <a:latin typeface="Calibri"/>
              </a:rPr>
              <a:t>19-2-7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CF9E53C-582A-4F2E-91E0-744E715BFC67}" type="slidenum">
              <a:rPr lang="pl-PL" sz="1200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pl-PL">
                <a:latin typeface="Calibri"/>
              </a:rPr>
              <a:t>Kliknij, aby edytować format tekstu tytułu</a:t>
            </a:r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Calibri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400">
                <a:latin typeface="Calibri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000">
                <a:latin typeface="Calibri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latin typeface="Calibri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Calibri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Calibri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Calibri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Obraz 3" descr=""/>
          <p:cNvPicPr/>
          <p:nvPr/>
        </p:nvPicPr>
        <p:blipFill>
          <a:blip r:embed="rId1"/>
          <a:stretch/>
        </p:blipFill>
        <p:spPr>
          <a:xfrm>
            <a:off x="1440" y="0"/>
            <a:ext cx="9140400" cy="6857640"/>
          </a:xfrm>
          <a:prstGeom prst="rect">
            <a:avLst/>
          </a:prstGeom>
          <a:ln>
            <a:noFill/>
          </a:ln>
        </p:spPr>
      </p:pic>
      <p:sp>
        <p:nvSpPr>
          <p:cNvPr id="119" name="TextShape 1"/>
          <p:cNvSpPr txBox="1"/>
          <p:nvPr/>
        </p:nvSpPr>
        <p:spPr>
          <a:xfrm>
            <a:off x="685800" y="2277000"/>
            <a:ext cx="7774200" cy="4580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6600" strike="noStrike">
                <a:solidFill>
                  <a:srgbClr val="000000"/>
                </a:solidFill>
                <a:latin typeface="Castellar"/>
                <a:ea typeface="바탕"/>
              </a:rPr>
              <a:t>Warsztat Szkolny Praktyki 2018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457200" y="0"/>
            <a:ext cx="8146800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4400" strike="noStrike">
                <a:solidFill>
                  <a:srgbClr val="000000"/>
                </a:solidFill>
                <a:latin typeface="바탕"/>
                <a:ea typeface="바탕"/>
              </a:rPr>
              <a:t>A wolnym czasie robiliśmy takie </a:t>
            </a:r>
            <a:r>
              <a:rPr b="1" lang="pl-PL" sz="4400" strike="noStrike">
                <a:solidFill>
                  <a:srgbClr val="000000"/>
                </a:solidFill>
                <a:latin typeface="바탕"/>
                <a:ea typeface="바탕"/>
              </a:rPr>
              <a:t>
</a:t>
            </a:r>
            <a:r>
              <a:rPr b="1" lang="pl-PL" sz="4400" strike="noStrike">
                <a:solidFill>
                  <a:srgbClr val="000000"/>
                </a:solidFill>
                <a:latin typeface="바탕"/>
                <a:ea typeface="바탕"/>
              </a:rPr>
              <a:t>rzeczy :</a:t>
            </a:r>
            <a:endParaRPr/>
          </a:p>
        </p:txBody>
      </p:sp>
      <p:pic>
        <p:nvPicPr>
          <p:cNvPr id="154" name="Symbol zastępczy zawartości 3" descr=""/>
          <p:cNvPicPr/>
          <p:nvPr/>
        </p:nvPicPr>
        <p:blipFill>
          <a:blip r:embed="rId1"/>
          <a:stretch/>
        </p:blipFill>
        <p:spPr>
          <a:xfrm>
            <a:off x="6040440" y="1340640"/>
            <a:ext cx="3103200" cy="5517000"/>
          </a:xfrm>
          <a:prstGeom prst="rect">
            <a:avLst/>
          </a:prstGeom>
          <a:ln>
            <a:noFill/>
          </a:ln>
        </p:spPr>
      </p:pic>
      <p:pic>
        <p:nvPicPr>
          <p:cNvPr id="155" name="Obraz 4" descr=""/>
          <p:cNvPicPr/>
          <p:nvPr/>
        </p:nvPicPr>
        <p:blipFill>
          <a:blip r:embed="rId2"/>
          <a:stretch/>
        </p:blipFill>
        <p:spPr>
          <a:xfrm>
            <a:off x="179640" y="1340640"/>
            <a:ext cx="5608440" cy="2726280"/>
          </a:xfrm>
          <a:prstGeom prst="rect">
            <a:avLst/>
          </a:prstGeom>
          <a:ln>
            <a:noFill/>
          </a:ln>
        </p:spPr>
      </p:pic>
      <p:pic>
        <p:nvPicPr>
          <p:cNvPr id="156" name="Obraz 5" descr=""/>
          <p:cNvPicPr/>
          <p:nvPr/>
        </p:nvPicPr>
        <p:blipFill>
          <a:blip r:embed="rId3"/>
          <a:stretch/>
        </p:blipFill>
        <p:spPr>
          <a:xfrm>
            <a:off x="179640" y="4198320"/>
            <a:ext cx="5616360" cy="2659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467640" y="1600200"/>
            <a:ext cx="820872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pl-PL" sz="3200" strike="noStrike">
                <a:solidFill>
                  <a:srgbClr val="000000"/>
                </a:solidFill>
                <a:latin typeface="바탕"/>
                <a:ea typeface="바탕"/>
              </a:rPr>
              <a:t>Odbywając praktyki nauczyliśmy się szybkiej pracy w grupie, organizacji czasu, planowania czynności, sporządzać ciasto śmietanowe i farsze na paszteciki oraz dowiedzieliśmy się jak będzie mogła wyglądać nasza praca w przyszłości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692640"/>
            <a:ext cx="8229240" cy="1583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5400" strike="noStrike">
                <a:solidFill>
                  <a:srgbClr val="000000"/>
                </a:solidFill>
                <a:latin typeface="바탕"/>
                <a:ea typeface="바탕"/>
              </a:rPr>
              <a:t>Praktyki 2018</a:t>
            </a:r>
            <a:endParaRPr/>
          </a:p>
        </p:txBody>
      </p:sp>
      <p:sp>
        <p:nvSpPr>
          <p:cNvPr id="121" name="TextShape 2"/>
          <p:cNvSpPr txBox="1"/>
          <p:nvPr/>
        </p:nvSpPr>
        <p:spPr>
          <a:xfrm>
            <a:off x="251640" y="2637000"/>
            <a:ext cx="8434800" cy="3488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lang="pl-PL" sz="3200" strike="noStrike">
                <a:solidFill>
                  <a:srgbClr val="000000"/>
                </a:solidFill>
                <a:latin typeface="바탕"/>
                <a:ea typeface="바탕"/>
              </a:rPr>
              <a:t>Praktykę zawodową  zaczęliśmy 26 listopada pod kierownictwem Pani Lidii Sosnowskiej. Pierwszego dnia praktyki Pani zapoznała nas z programem zajęć, kolejno przydzieliła nam stanowiska pracy, po czym przystąpiliśmy 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3200" strike="noStrike">
                <a:solidFill>
                  <a:srgbClr val="000000"/>
                </a:solidFill>
                <a:latin typeface="바탕"/>
                <a:ea typeface="바탕"/>
              </a:rPr>
              <a:t>do wykonywania czynności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3800" strike="noStrike">
                <a:solidFill>
                  <a:srgbClr val="000000"/>
                </a:solidFill>
                <a:latin typeface="바탕"/>
                <a:ea typeface="바탕"/>
              </a:rPr>
              <a:t>Czynności, które wykonywaliśmy: </a:t>
            </a:r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pl-PL" sz="3200" strike="noStrike">
                <a:solidFill>
                  <a:srgbClr val="000000"/>
                </a:solidFill>
                <a:latin typeface="바탕"/>
                <a:ea typeface="바탕"/>
              </a:rPr>
              <a:t>Formowanie pierników</a:t>
            </a:r>
            <a:endParaRPr/>
          </a:p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pl-PL" sz="3200" strike="noStrike">
                <a:solidFill>
                  <a:srgbClr val="000000"/>
                </a:solidFill>
                <a:latin typeface="바탕"/>
                <a:ea typeface="바탕"/>
              </a:rPr>
              <a:t>Pieczenie pierników</a:t>
            </a:r>
            <a:endParaRPr/>
          </a:p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pl-PL" sz="3200" strike="noStrike">
                <a:solidFill>
                  <a:srgbClr val="000000"/>
                </a:solidFill>
                <a:latin typeface="바탕"/>
                <a:ea typeface="바탕"/>
              </a:rPr>
              <a:t>Dekorowanie pierników</a:t>
            </a:r>
            <a:endParaRPr/>
          </a:p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pl-PL" sz="3200" strike="noStrike">
                <a:solidFill>
                  <a:srgbClr val="000000"/>
                </a:solidFill>
                <a:latin typeface="바탕"/>
                <a:ea typeface="바탕"/>
              </a:rPr>
              <a:t>Formowanie pasztecików</a:t>
            </a:r>
            <a:endParaRPr/>
          </a:p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pl-PL" sz="3200" strike="noStrike">
                <a:solidFill>
                  <a:srgbClr val="000000"/>
                </a:solidFill>
                <a:latin typeface="바탕"/>
                <a:ea typeface="바탕"/>
              </a:rPr>
              <a:t>Pieczenie pasztecików</a:t>
            </a:r>
            <a:endParaRPr/>
          </a:p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pl-PL" sz="3200" strike="noStrike">
                <a:solidFill>
                  <a:srgbClr val="000000"/>
                </a:solidFill>
                <a:latin typeface="바탕"/>
                <a:ea typeface="바탕"/>
              </a:rPr>
              <a:t>Pieczenie ciasteczek z marmoladą oraz serem </a:t>
            </a:r>
            <a:endParaRPr/>
          </a:p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pl-PL" sz="3200" strike="noStrike">
                <a:solidFill>
                  <a:srgbClr val="000000"/>
                </a:solidFill>
                <a:latin typeface="바탕"/>
                <a:ea typeface="바탕"/>
              </a:rPr>
              <a:t>Produkcja główna</a:t>
            </a:r>
            <a:endParaRPr/>
          </a:p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pl-PL" sz="3200" strike="noStrike">
                <a:solidFill>
                  <a:srgbClr val="000000"/>
                </a:solidFill>
                <a:latin typeface="바탕"/>
                <a:ea typeface="바탕"/>
              </a:rPr>
              <a:t>Przygotowanie sali do przyjęć </a:t>
            </a:r>
            <a:endParaRPr/>
          </a:p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pl-PL" sz="3200" strike="noStrike">
                <a:solidFill>
                  <a:srgbClr val="000000"/>
                </a:solidFill>
                <a:latin typeface="바탕"/>
                <a:ea typeface="바탕"/>
              </a:rPr>
              <a:t>Obsługa przyjęć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457200" y="0"/>
            <a:ext cx="8229240" cy="1124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4400" strike="noStrike">
                <a:solidFill>
                  <a:srgbClr val="000000"/>
                </a:solidFill>
                <a:latin typeface="바탕"/>
                <a:ea typeface="바탕"/>
              </a:rPr>
              <a:t>Formowanie pierników</a:t>
            </a:r>
            <a:r>
              <a:rPr lang="pl-PL" sz="4400" strike="noStrike">
                <a:solidFill>
                  <a:srgbClr val="000000"/>
                </a:solidFill>
                <a:latin typeface="Calibri"/>
                <a:ea typeface="바탕"/>
              </a:rPr>
              <a:t>	</a:t>
            </a:r>
            <a:endParaRPr/>
          </a:p>
        </p:txBody>
      </p:sp>
      <p:pic>
        <p:nvPicPr>
          <p:cNvPr id="125" name="Symbol zastępczy zawartości 3" descr=""/>
          <p:cNvPicPr/>
          <p:nvPr/>
        </p:nvPicPr>
        <p:blipFill>
          <a:blip r:embed="rId1"/>
          <a:stretch/>
        </p:blipFill>
        <p:spPr>
          <a:xfrm>
            <a:off x="6228360" y="1052640"/>
            <a:ext cx="2592000" cy="2232000"/>
          </a:xfrm>
          <a:prstGeom prst="rect">
            <a:avLst/>
          </a:prstGeom>
          <a:ln>
            <a:noFill/>
          </a:ln>
        </p:spPr>
      </p:pic>
      <p:pic>
        <p:nvPicPr>
          <p:cNvPr id="126" name="Picture 2" descr=""/>
          <p:cNvPicPr/>
          <p:nvPr/>
        </p:nvPicPr>
        <p:blipFill>
          <a:blip r:embed="rId2"/>
          <a:stretch/>
        </p:blipFill>
        <p:spPr>
          <a:xfrm>
            <a:off x="467640" y="1052640"/>
            <a:ext cx="2736000" cy="2232000"/>
          </a:xfrm>
          <a:prstGeom prst="rect">
            <a:avLst/>
          </a:prstGeom>
          <a:ln>
            <a:noFill/>
          </a:ln>
        </p:spPr>
      </p:pic>
      <p:pic>
        <p:nvPicPr>
          <p:cNvPr id="127" name="Picture 3" descr=""/>
          <p:cNvPicPr/>
          <p:nvPr/>
        </p:nvPicPr>
        <p:blipFill>
          <a:blip r:embed="rId3"/>
          <a:stretch/>
        </p:blipFill>
        <p:spPr>
          <a:xfrm>
            <a:off x="3348000" y="1412640"/>
            <a:ext cx="2736000" cy="4872600"/>
          </a:xfrm>
          <a:prstGeom prst="rect">
            <a:avLst/>
          </a:prstGeom>
          <a:ln>
            <a:noFill/>
          </a:ln>
        </p:spPr>
      </p:pic>
      <p:pic>
        <p:nvPicPr>
          <p:cNvPr id="128" name="Picture 6" descr=""/>
          <p:cNvPicPr/>
          <p:nvPr/>
        </p:nvPicPr>
        <p:blipFill>
          <a:blip r:embed="rId4"/>
          <a:stretch/>
        </p:blipFill>
        <p:spPr>
          <a:xfrm>
            <a:off x="6228360" y="3357000"/>
            <a:ext cx="2592000" cy="3240000"/>
          </a:xfrm>
          <a:prstGeom prst="rect">
            <a:avLst/>
          </a:prstGeom>
          <a:ln>
            <a:noFill/>
          </a:ln>
        </p:spPr>
      </p:pic>
      <p:pic>
        <p:nvPicPr>
          <p:cNvPr id="129" name="Picture 4" descr=""/>
          <p:cNvPicPr/>
          <p:nvPr/>
        </p:nvPicPr>
        <p:blipFill>
          <a:blip r:embed="rId5"/>
          <a:stretch/>
        </p:blipFill>
        <p:spPr>
          <a:xfrm>
            <a:off x="467640" y="3357000"/>
            <a:ext cx="2736000" cy="324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4400" strike="noStrike">
                <a:solidFill>
                  <a:srgbClr val="000000"/>
                </a:solidFill>
                <a:latin typeface="바탕"/>
                <a:ea typeface="바탕"/>
              </a:rPr>
              <a:t>Pieczenie pierników </a:t>
            </a:r>
            <a:endParaRPr/>
          </a:p>
        </p:txBody>
      </p:sp>
      <p:pic>
        <p:nvPicPr>
          <p:cNvPr id="131" name="Picture 2" descr=""/>
          <p:cNvPicPr/>
          <p:nvPr/>
        </p:nvPicPr>
        <p:blipFill>
          <a:blip r:embed="rId1"/>
          <a:stretch/>
        </p:blipFill>
        <p:spPr>
          <a:xfrm>
            <a:off x="3204000" y="1556640"/>
            <a:ext cx="2632320" cy="4680000"/>
          </a:xfrm>
          <a:prstGeom prst="rect">
            <a:avLst/>
          </a:prstGeom>
          <a:ln>
            <a:noFill/>
          </a:ln>
        </p:spPr>
      </p:pic>
      <p:pic>
        <p:nvPicPr>
          <p:cNvPr id="132" name="Picture 3" descr=""/>
          <p:cNvPicPr/>
          <p:nvPr/>
        </p:nvPicPr>
        <p:blipFill>
          <a:blip r:embed="rId2"/>
          <a:stretch/>
        </p:blipFill>
        <p:spPr>
          <a:xfrm>
            <a:off x="107640" y="1556640"/>
            <a:ext cx="2987640" cy="4120920"/>
          </a:xfrm>
          <a:prstGeom prst="rect">
            <a:avLst/>
          </a:prstGeom>
          <a:ln>
            <a:noFill/>
          </a:ln>
        </p:spPr>
      </p:pic>
      <p:pic>
        <p:nvPicPr>
          <p:cNvPr id="133" name="Picture 4" descr=""/>
          <p:cNvPicPr/>
          <p:nvPr/>
        </p:nvPicPr>
        <p:blipFill>
          <a:blip r:embed="rId3"/>
          <a:stretch/>
        </p:blipFill>
        <p:spPr>
          <a:xfrm>
            <a:off x="5940000" y="1556640"/>
            <a:ext cx="3059640" cy="4001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0"/>
            <a:ext cx="8146800" cy="1196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4400" strike="noStrike">
                <a:solidFill>
                  <a:srgbClr val="000000"/>
                </a:solidFill>
                <a:latin typeface="바탕"/>
                <a:ea typeface="바탕"/>
              </a:rPr>
              <a:t>Dekorowanie pierników</a:t>
            </a:r>
            <a:endParaRPr/>
          </a:p>
        </p:txBody>
      </p:sp>
      <p:pic>
        <p:nvPicPr>
          <p:cNvPr id="135" name="Picture 2" descr=""/>
          <p:cNvPicPr/>
          <p:nvPr/>
        </p:nvPicPr>
        <p:blipFill>
          <a:blip r:embed="rId1"/>
          <a:stretch/>
        </p:blipFill>
        <p:spPr>
          <a:xfrm>
            <a:off x="5148000" y="1268640"/>
            <a:ext cx="3754440" cy="2304000"/>
          </a:xfrm>
          <a:prstGeom prst="rect">
            <a:avLst/>
          </a:prstGeom>
          <a:ln>
            <a:noFill/>
          </a:ln>
        </p:spPr>
      </p:pic>
      <p:pic>
        <p:nvPicPr>
          <p:cNvPr id="136" name="Obraz 5" descr=""/>
          <p:cNvPicPr/>
          <p:nvPr/>
        </p:nvPicPr>
        <p:blipFill>
          <a:blip r:embed="rId2"/>
          <a:stretch/>
        </p:blipFill>
        <p:spPr>
          <a:xfrm>
            <a:off x="251640" y="3771000"/>
            <a:ext cx="4608000" cy="2862000"/>
          </a:xfrm>
          <a:prstGeom prst="rect">
            <a:avLst/>
          </a:prstGeom>
          <a:ln>
            <a:noFill/>
          </a:ln>
        </p:spPr>
      </p:pic>
      <p:pic>
        <p:nvPicPr>
          <p:cNvPr id="137" name="Obraz 6" descr=""/>
          <p:cNvPicPr/>
          <p:nvPr/>
        </p:nvPicPr>
        <p:blipFill>
          <a:blip r:embed="rId3"/>
          <a:stretch/>
        </p:blipFill>
        <p:spPr>
          <a:xfrm>
            <a:off x="251640" y="1268640"/>
            <a:ext cx="4752000" cy="2310120"/>
          </a:xfrm>
          <a:prstGeom prst="rect">
            <a:avLst/>
          </a:prstGeom>
          <a:ln>
            <a:noFill/>
          </a:ln>
        </p:spPr>
      </p:pic>
      <p:pic>
        <p:nvPicPr>
          <p:cNvPr id="138" name="Picture 4" descr=""/>
          <p:cNvPicPr/>
          <p:nvPr/>
        </p:nvPicPr>
        <p:blipFill>
          <a:blip r:embed="rId4"/>
          <a:stretch/>
        </p:blipFill>
        <p:spPr>
          <a:xfrm>
            <a:off x="5004000" y="3789000"/>
            <a:ext cx="3888000" cy="284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0" y="0"/>
            <a:ext cx="9143640" cy="1052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4400" strike="noStrike">
                <a:solidFill>
                  <a:srgbClr val="000000"/>
                </a:solidFill>
                <a:latin typeface="바탕"/>
                <a:ea typeface="바탕"/>
              </a:rPr>
              <a:t>Pieczenie i formowanie pasztecików</a:t>
            </a:r>
            <a:endParaRPr/>
          </a:p>
        </p:txBody>
      </p:sp>
      <p:pic>
        <p:nvPicPr>
          <p:cNvPr id="140" name="Obraz 4" descr=""/>
          <p:cNvPicPr/>
          <p:nvPr/>
        </p:nvPicPr>
        <p:blipFill>
          <a:blip r:embed="rId1"/>
          <a:stretch/>
        </p:blipFill>
        <p:spPr>
          <a:xfrm>
            <a:off x="1403640" y="1107720"/>
            <a:ext cx="3589920" cy="2745360"/>
          </a:xfrm>
          <a:prstGeom prst="rect">
            <a:avLst/>
          </a:prstGeom>
          <a:ln>
            <a:noFill/>
          </a:ln>
        </p:spPr>
      </p:pic>
      <p:pic>
        <p:nvPicPr>
          <p:cNvPr id="141" name="Obraz 8" descr=""/>
          <p:cNvPicPr/>
          <p:nvPr/>
        </p:nvPicPr>
        <p:blipFill>
          <a:blip r:embed="rId2"/>
          <a:stretch/>
        </p:blipFill>
        <p:spPr>
          <a:xfrm rot="16200000">
            <a:off x="5749200" y="667800"/>
            <a:ext cx="2742840" cy="3657240"/>
          </a:xfrm>
          <a:prstGeom prst="rect">
            <a:avLst/>
          </a:prstGeom>
          <a:ln>
            <a:noFill/>
          </a:ln>
        </p:spPr>
      </p:pic>
      <p:pic>
        <p:nvPicPr>
          <p:cNvPr id="142" name="Obraz 6" descr=""/>
          <p:cNvPicPr/>
          <p:nvPr/>
        </p:nvPicPr>
        <p:blipFill>
          <a:blip r:embed="rId3"/>
          <a:stretch/>
        </p:blipFill>
        <p:spPr>
          <a:xfrm>
            <a:off x="179640" y="4077000"/>
            <a:ext cx="3688200" cy="2780640"/>
          </a:xfrm>
          <a:prstGeom prst="rect">
            <a:avLst/>
          </a:prstGeom>
          <a:ln>
            <a:noFill/>
          </a:ln>
        </p:spPr>
      </p:pic>
      <p:pic>
        <p:nvPicPr>
          <p:cNvPr id="143" name="Obraz 9" descr=""/>
          <p:cNvPicPr/>
          <p:nvPr/>
        </p:nvPicPr>
        <p:blipFill>
          <a:blip r:embed="rId4"/>
          <a:stretch/>
        </p:blipFill>
        <p:spPr>
          <a:xfrm>
            <a:off x="4068000" y="4070160"/>
            <a:ext cx="3600000" cy="2787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57200" y="0"/>
            <a:ext cx="8229240" cy="14173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4400" strike="noStrike">
                <a:solidFill>
                  <a:srgbClr val="000000"/>
                </a:solidFill>
                <a:latin typeface="바탕"/>
                <a:ea typeface="바탕"/>
              </a:rPr>
              <a:t>Wypiek ciasteczek</a:t>
            </a:r>
            <a:endParaRPr/>
          </a:p>
        </p:txBody>
      </p:sp>
      <p:pic>
        <p:nvPicPr>
          <p:cNvPr id="145" name="Picture 2" descr=""/>
          <p:cNvPicPr/>
          <p:nvPr/>
        </p:nvPicPr>
        <p:blipFill>
          <a:blip r:embed="rId1"/>
          <a:stretch/>
        </p:blipFill>
        <p:spPr>
          <a:xfrm>
            <a:off x="539640" y="1412640"/>
            <a:ext cx="2155320" cy="4464000"/>
          </a:xfrm>
          <a:prstGeom prst="rect">
            <a:avLst/>
          </a:prstGeom>
          <a:ln>
            <a:noFill/>
          </a:ln>
        </p:spPr>
      </p:pic>
      <p:pic>
        <p:nvPicPr>
          <p:cNvPr id="146" name="Picture 3" descr=""/>
          <p:cNvPicPr/>
          <p:nvPr/>
        </p:nvPicPr>
        <p:blipFill>
          <a:blip r:embed="rId2"/>
          <a:stretch/>
        </p:blipFill>
        <p:spPr>
          <a:xfrm>
            <a:off x="2988000" y="1412640"/>
            <a:ext cx="2952000" cy="4464000"/>
          </a:xfrm>
          <a:prstGeom prst="rect">
            <a:avLst/>
          </a:prstGeom>
          <a:ln>
            <a:noFill/>
          </a:ln>
        </p:spPr>
      </p:pic>
      <p:pic>
        <p:nvPicPr>
          <p:cNvPr id="147" name="Picture 5" descr=""/>
          <p:cNvPicPr/>
          <p:nvPr/>
        </p:nvPicPr>
        <p:blipFill>
          <a:blip r:embed="rId3"/>
          <a:stretch/>
        </p:blipFill>
        <p:spPr>
          <a:xfrm>
            <a:off x="6228360" y="1412640"/>
            <a:ext cx="2457000" cy="446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457200" y="274680"/>
            <a:ext cx="8229240" cy="1353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4400" strike="noStrike">
                <a:solidFill>
                  <a:srgbClr val="000000"/>
                </a:solidFill>
                <a:latin typeface="바탕"/>
                <a:ea typeface="바탕"/>
              </a:rPr>
              <a:t>Przygotowanie sali do przyjęć</a:t>
            </a:r>
            <a:endParaRPr/>
          </a:p>
        </p:txBody>
      </p:sp>
      <p:pic>
        <p:nvPicPr>
          <p:cNvPr id="149" name="Symbol zastępczy zawartości 3" descr=""/>
          <p:cNvPicPr/>
          <p:nvPr/>
        </p:nvPicPr>
        <p:blipFill>
          <a:blip r:embed="rId1"/>
          <a:stretch/>
        </p:blipFill>
        <p:spPr>
          <a:xfrm>
            <a:off x="6311160" y="1772640"/>
            <a:ext cx="2832480" cy="5085000"/>
          </a:xfrm>
          <a:prstGeom prst="rect">
            <a:avLst/>
          </a:prstGeom>
          <a:ln>
            <a:noFill/>
          </a:ln>
        </p:spPr>
      </p:pic>
      <p:pic>
        <p:nvPicPr>
          <p:cNvPr id="150" name="Obraz 4" descr=""/>
          <p:cNvPicPr/>
          <p:nvPr/>
        </p:nvPicPr>
        <p:blipFill>
          <a:blip r:embed="rId2"/>
          <a:stretch/>
        </p:blipFill>
        <p:spPr>
          <a:xfrm>
            <a:off x="0" y="4077000"/>
            <a:ext cx="3600000" cy="2780640"/>
          </a:xfrm>
          <a:prstGeom prst="rect">
            <a:avLst/>
          </a:prstGeom>
          <a:ln>
            <a:noFill/>
          </a:ln>
        </p:spPr>
      </p:pic>
      <p:pic>
        <p:nvPicPr>
          <p:cNvPr id="151" name="Obraz 5" descr=""/>
          <p:cNvPicPr/>
          <p:nvPr/>
        </p:nvPicPr>
        <p:blipFill>
          <a:blip r:embed="rId3"/>
          <a:stretch/>
        </p:blipFill>
        <p:spPr>
          <a:xfrm>
            <a:off x="3708000" y="1772640"/>
            <a:ext cx="2464560" cy="5085000"/>
          </a:xfrm>
          <a:prstGeom prst="rect">
            <a:avLst/>
          </a:prstGeom>
          <a:ln>
            <a:noFill/>
          </a:ln>
        </p:spPr>
      </p:pic>
      <p:pic>
        <p:nvPicPr>
          <p:cNvPr id="152" name="Obraz 6" descr=""/>
          <p:cNvPicPr/>
          <p:nvPr/>
        </p:nvPicPr>
        <p:blipFill>
          <a:blip r:embed="rId4"/>
          <a:stretch/>
        </p:blipFill>
        <p:spPr>
          <a:xfrm rot="16200000">
            <a:off x="720000" y="1053000"/>
            <a:ext cx="2160000" cy="360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Application>LibreOffice/4.4.5.2$Windows_x86 LibreOffice_project/a22f674fd25a3b6f45bdebf25400ed2adff0ff99</Application>
  <Paragraphs>21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2019-01-17T13:14:03Z</dcterms:created>
  <dc:creator>Natalia Pietrzyk</dc:creator>
  <dc:language>pl-PL</dc:language>
  <dcterms:modified xsi:type="dcterms:W3CDTF">2019-02-07T13:06:59Z</dcterms:modified>
  <cp:revision>84</cp:revision>
  <dc:title>Warsztat Szkolny Praktyki 2018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Pokaz na ekranie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